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7" r:id="rId2"/>
    <p:sldId id="433" r:id="rId3"/>
    <p:sldId id="522" r:id="rId4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F6FBFC"/>
    <a:srgbClr val="99FF33"/>
    <a:srgbClr val="FFFFFF"/>
    <a:srgbClr val="63B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131" autoAdjust="0"/>
    <p:restoredTop sz="81304" autoAdjust="0"/>
  </p:normalViewPr>
  <p:slideViewPr>
    <p:cSldViewPr>
      <p:cViewPr varScale="1">
        <p:scale>
          <a:sx n="125" d="100"/>
          <a:sy n="125" d="100"/>
        </p:scale>
        <p:origin x="86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846" y="46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/>
            </a:lvl1pPr>
          </a:lstStyle>
          <a:p>
            <a:fld id="{810382D2-8BE9-4FE2-9267-FD0776AFC03E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/>
            </a:lvl1pPr>
          </a:lstStyle>
          <a:p>
            <a:fld id="{963762A9-A869-4170-89A9-390A22417A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4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57150"/>
            <a:ext cx="6616700" cy="3722688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0BD4-3073-4145-A899-1EF3F20BC2D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Заметки 6"/>
          <p:cNvSpPr>
            <a:spLocks noGrp="1"/>
          </p:cNvSpPr>
          <p:nvPr>
            <p:ph type="body" idx="1"/>
          </p:nvPr>
        </p:nvSpPr>
        <p:spPr>
          <a:xfrm>
            <a:off x="229005" y="3953739"/>
            <a:ext cx="6339665" cy="5189998"/>
          </a:xfrm>
        </p:spPr>
        <p:txBody>
          <a:bodyPr>
            <a:normAutofit/>
          </a:bodyPr>
          <a:lstStyle/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73155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12858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29005" y="4025909"/>
            <a:ext cx="6339665" cy="5157701"/>
          </a:xfrm>
        </p:spPr>
        <p:txBody>
          <a:bodyPr>
            <a:normAutofit/>
          </a:bodyPr>
          <a:lstStyle/>
          <a:p>
            <a:pPr algn="just"/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62A9-A869-4170-89A9-390A22417A1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6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128588"/>
            <a:ext cx="6616700" cy="3722687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0BD4-3073-4145-A899-1EF3F20BC2D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Заметки 2"/>
          <p:cNvSpPr>
            <a:spLocks noGrp="1"/>
          </p:cNvSpPr>
          <p:nvPr>
            <p:ph type="body" idx="1"/>
          </p:nvPr>
        </p:nvSpPr>
        <p:spPr>
          <a:xfrm>
            <a:off x="229005" y="4025909"/>
            <a:ext cx="6339665" cy="5157701"/>
          </a:xfrm>
        </p:spPr>
        <p:txBody>
          <a:bodyPr>
            <a:normAutofit/>
          </a:bodyPr>
          <a:lstStyle/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673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VCHD13_PogudinVA\Desktop\pts-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304" y="48446"/>
            <a:ext cx="5364088" cy="134761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774354"/>
            <a:ext cx="5158416" cy="769441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a typeface="ＭＳ Ｐゴシック"/>
                <a:cs typeface="Times New Roman" pitchFamily="18" charset="0"/>
              </a:rPr>
              <a:t>Производство элементов рельсовых скреплений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ea typeface="ＭＳ Ｐゴシック"/>
                <a:cs typeface="Times New Roman" pitchFamily="18" charset="0"/>
              </a:rPr>
              <a:t> </a:t>
            </a:r>
            <a:endParaRPr lang="ru-RU" sz="4400" b="1" dirty="0">
              <a:solidFill>
                <a:schemeClr val="bg1">
                  <a:lumMod val="95000"/>
                </a:schemeClr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7475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085702"/>
            <a:ext cx="3995936" cy="148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sibgeostroy.com/wp-content/uploads/2013/12/%D0%96%D0%B5%D0%BB%D0%B5%D0%B7%D0%BD%D0%BE%D0%B4%D0%BE%D1%80%D0%BE%D0%B6%D0%BD%D1%8B%D0%B9-%D0%BF%D1%83%D1%82%D1%8C-%D0%BD%D0%B0-%D0%B3%D0%BB%D0%B0%D0%B2%D0%BD%D1%83%D1%8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795"/>
            <a:ext cx="9144000" cy="164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176" y="1356903"/>
            <a:ext cx="6156176" cy="769441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ea typeface="ＭＳ Ｐゴシック"/>
                <a:cs typeface="Times New Roman" pitchFamily="18" charset="0"/>
              </a:rPr>
              <a:t>  </a:t>
            </a:r>
            <a:endParaRPr lang="ru-RU" sz="4400" b="1" dirty="0">
              <a:solidFill>
                <a:schemeClr val="bg1">
                  <a:lumMod val="95000"/>
                </a:schemeClr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74756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7615"/>
            <a:ext cx="1730458" cy="6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1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2207"/>
            <a:ext cx="3995936" cy="212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6336" y="4093373"/>
            <a:ext cx="1261981" cy="8474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-20534"/>
            <a:ext cx="9144000" cy="369322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endParaRPr lang="ru-RU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072948"/>
            <a:ext cx="5153240" cy="76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единительная линия 62"/>
          <p:cNvCxnSpPr/>
          <p:nvPr/>
        </p:nvCxnSpPr>
        <p:spPr>
          <a:xfrm rot="10800000">
            <a:off x="0" y="680348"/>
            <a:ext cx="9144000" cy="1191"/>
          </a:xfrm>
          <a:prstGeom prst="line">
            <a:avLst/>
          </a:prstGeom>
          <a:ln w="76200">
            <a:solidFill>
              <a:srgbClr val="CD2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Номер слайда 11"/>
          <p:cNvSpPr txBox="1">
            <a:spLocks/>
          </p:cNvSpPr>
          <p:nvPr/>
        </p:nvSpPr>
        <p:spPr>
          <a:xfrm>
            <a:off x="0" y="4894012"/>
            <a:ext cx="344488" cy="27027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32EC4B84-011B-44C2-A186-DB8ADB1DC040}" type="slidenum">
              <a:rPr lang="en-US" altLang="ru-RU" b="1" smtClean="0">
                <a:latin typeface="Verdana"/>
                <a:cs typeface="Verdana"/>
              </a:rPr>
              <a:pPr algn="ctr">
                <a:defRPr/>
              </a:pPr>
              <a:t>2</a:t>
            </a:fld>
            <a:endParaRPr lang="en-US" altLang="ru-RU" b="1" dirty="0">
              <a:latin typeface="Verdana"/>
              <a:cs typeface="Verdan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785" y="4181246"/>
            <a:ext cx="1261981" cy="847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5976664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80347"/>
            <a:ext cx="1475656" cy="4463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34"/>
            <a:ext cx="1475656" cy="661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702324"/>
            <a:ext cx="1691680" cy="34789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0"/>
            <a:ext cx="1691680" cy="6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90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/>
          <p:cNvSpPr txBox="1">
            <a:spLocks/>
          </p:cNvSpPr>
          <p:nvPr/>
        </p:nvSpPr>
        <p:spPr>
          <a:xfrm>
            <a:off x="0" y="4894009"/>
            <a:ext cx="344488" cy="27027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fld id="{32EC4B84-011B-44C2-A186-DB8ADB1DC040}" type="slidenum">
              <a:rPr lang="en-US" altLang="ru-RU" b="1" smtClean="0">
                <a:latin typeface="Verdana"/>
                <a:cs typeface="Verdana"/>
              </a:rPr>
              <a:pPr algn="ctr">
                <a:defRPr/>
              </a:pPr>
              <a:t>3</a:t>
            </a:fld>
            <a:endParaRPr lang="en-US" altLang="ru-RU" b="1" dirty="0">
              <a:latin typeface="Verdana"/>
              <a:cs typeface="Verdana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0800000">
            <a:off x="0" y="626342"/>
            <a:ext cx="9144000" cy="1191"/>
          </a:xfrm>
          <a:prstGeom prst="line">
            <a:avLst/>
          </a:prstGeom>
          <a:ln w="76200">
            <a:solidFill>
              <a:srgbClr val="CD2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161" y="4190033"/>
            <a:ext cx="1261981" cy="847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760640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6341"/>
            <a:ext cx="1547664" cy="4517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547664" cy="605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657966"/>
            <a:ext cx="1835696" cy="35237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0"/>
            <a:ext cx="1835696" cy="5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8518</TotalTime>
  <Words>10</Words>
  <Application>Microsoft Office PowerPoint</Application>
  <PresentationFormat>Экран (16:9)</PresentationFormat>
  <Paragraphs>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Шерснев Сергей Сергеевич</dc:creator>
  <cp:lastModifiedBy>user13</cp:lastModifiedBy>
  <cp:revision>971</cp:revision>
  <cp:lastPrinted>2017-01-26T22:07:26Z</cp:lastPrinted>
  <dcterms:created xsi:type="dcterms:W3CDTF">2016-04-11T14:03:57Z</dcterms:created>
  <dcterms:modified xsi:type="dcterms:W3CDTF">2020-04-28T07:39:44Z</dcterms:modified>
</cp:coreProperties>
</file>