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7" r:id="rId2"/>
    <p:sldId id="433" r:id="rId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D3AF6E-B381-4655-B1EE-FF968B93A36F}">
          <p14:sldIdLst>
            <p14:sldId id="337"/>
            <p14:sldId id="433"/>
          </p14:sldIdLst>
        </p14:section>
        <p14:section name="Раздел без заголовка" id="{3DE4F8F7-776B-47D9-BD9C-A0388B57797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6FBFC"/>
    <a:srgbClr val="99FF33"/>
    <a:srgbClr val="FFFFFF"/>
    <a:srgbClr val="63B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131" autoAdjust="0"/>
    <p:restoredTop sz="81304" autoAdjust="0"/>
  </p:normalViewPr>
  <p:slideViewPr>
    <p:cSldViewPr>
      <p:cViewPr varScale="1">
        <p:scale>
          <a:sx n="125" d="100"/>
          <a:sy n="125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846" y="4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810382D2-8BE9-4FE2-9267-FD0776AFC03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63762A9-A869-4170-89A9-390A22417A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4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57150"/>
            <a:ext cx="6616700" cy="3722688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0BD4-3073-4145-A899-1EF3F20BC2D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Заметки 6"/>
          <p:cNvSpPr>
            <a:spLocks noGrp="1"/>
          </p:cNvSpPr>
          <p:nvPr>
            <p:ph type="body" idx="1"/>
          </p:nvPr>
        </p:nvSpPr>
        <p:spPr>
          <a:xfrm>
            <a:off x="229005" y="3953739"/>
            <a:ext cx="6339665" cy="5189998"/>
          </a:xfrm>
        </p:spPr>
        <p:txBody>
          <a:bodyPr>
            <a:normAutofit/>
          </a:bodyPr>
          <a:lstStyle/>
          <a:p>
            <a:pPr algn="just"/>
            <a:endParaRPr lang="ru-RU" sz="1400" dirty="0"/>
          </a:p>
          <a:p>
            <a:pPr algn="just"/>
            <a:r>
              <a:rPr lang="ru-RU" sz="1400" dirty="0"/>
              <a:t>Здравствуйте уважаемые коллеги!</a:t>
            </a:r>
          </a:p>
          <a:p>
            <a:pPr algn="just"/>
            <a:r>
              <a:rPr lang="ru-RU" sz="1400" dirty="0"/>
              <a:t>В соответствии с поручением Старшего вице-президента ОАО «РЖД», в Октябрьской дирекции инфраструктуры разработан проект создания дистанций инфраструктуры на малодеятельных участках (далее ИЧ). Данные предложения рассмотрены на уровне ОАО «РЖД» и рекомендованы к дальнейшей проработке.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315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12858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9005" y="4025909"/>
            <a:ext cx="6339665" cy="5157701"/>
          </a:xfrm>
        </p:spPr>
        <p:txBody>
          <a:bodyPr>
            <a:normAutofit/>
          </a:bodyPr>
          <a:lstStyle/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2A9-A869-4170-89A9-390A22417A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6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 11"/>
          <p:cNvSpPr txBox="1">
            <a:spLocks/>
          </p:cNvSpPr>
          <p:nvPr/>
        </p:nvSpPr>
        <p:spPr>
          <a:xfrm>
            <a:off x="0" y="4894012"/>
            <a:ext cx="344488" cy="27027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32EC4B84-011B-44C2-A186-DB8ADB1DC040}" type="slidenum">
              <a:rPr lang="en-US" altLang="ru-RU" b="1" smtClean="0">
                <a:latin typeface="Verdana"/>
                <a:cs typeface="Verdana"/>
              </a:rPr>
              <a:pPr algn="ctr">
                <a:defRPr/>
              </a:pPr>
              <a:t>2</a:t>
            </a:fld>
            <a:endParaRPr lang="en-US" altLang="ru-RU" b="1" dirty="0">
              <a:latin typeface="Verdana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8499</TotalTime>
  <Words>48</Words>
  <Application>Microsoft Office PowerPoint</Application>
  <PresentationFormat>Экран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Verdana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Шерснев Сергей Сергеевич</dc:creator>
  <cp:lastModifiedBy>user13</cp:lastModifiedBy>
  <cp:revision>968</cp:revision>
  <cp:lastPrinted>2017-01-26T22:07:26Z</cp:lastPrinted>
  <dcterms:created xsi:type="dcterms:W3CDTF">2016-04-11T14:03:57Z</dcterms:created>
  <dcterms:modified xsi:type="dcterms:W3CDTF">2020-04-29T13:51:23Z</dcterms:modified>
</cp:coreProperties>
</file>